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7D3"/>
    <a:srgbClr val="24A2B7"/>
    <a:srgbClr val="3DA8AA"/>
    <a:srgbClr val="F8F9FA"/>
    <a:srgbClr val="E6E9EC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73"/>
    <p:restoredTop sz="93225"/>
  </p:normalViewPr>
  <p:slideViewPr>
    <p:cSldViewPr snapToGrid="0" snapToObjects="1">
      <p:cViewPr>
        <p:scale>
          <a:sx n="63" d="100"/>
          <a:sy n="63" d="100"/>
        </p:scale>
        <p:origin x="68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田 みっちゃん" userId="1de78d414e138fc9" providerId="LiveId" clId="{CDF2872B-774F-0F4F-B0CB-BFBF932267A2}"/>
    <pc:docChg chg="undo custSel addSld delSld modSld">
      <pc:chgData name="中田 みっちゃん" userId="1de78d414e138fc9" providerId="LiveId" clId="{CDF2872B-774F-0F4F-B0CB-BFBF932267A2}" dt="2018-07-04T08:53:31.164" v="21" actId="207"/>
      <pc:docMkLst>
        <pc:docMk/>
      </pc:docMkLst>
      <pc:sldChg chg="addSp delSp modSp">
        <pc:chgData name="中田 みっちゃん" userId="1de78d414e138fc9" providerId="LiveId" clId="{CDF2872B-774F-0F4F-B0CB-BFBF932267A2}" dt="2018-07-04T08:53:31.164" v="21" actId="207"/>
        <pc:sldMkLst>
          <pc:docMk/>
          <pc:sldMk cId="71529007" sldId="256"/>
        </pc:sldMkLst>
        <pc:spChg chg="mod">
          <ac:chgData name="中田 みっちゃん" userId="1de78d414e138fc9" providerId="LiveId" clId="{CDF2872B-774F-0F4F-B0CB-BFBF932267A2}" dt="2018-07-04T08:53:31.164" v="21" actId="207"/>
          <ac:spMkLst>
            <pc:docMk/>
            <pc:sldMk cId="71529007" sldId="256"/>
            <ac:spMk id="7" creationId="{1BDFC3B4-2D69-1F43-8C6B-4144491A6014}"/>
          </ac:spMkLst>
        </pc:spChg>
        <pc:spChg chg="mod">
          <ac:chgData name="中田 みっちゃん" userId="1de78d414e138fc9" providerId="LiveId" clId="{CDF2872B-774F-0F4F-B0CB-BFBF932267A2}" dt="2018-07-04T08:52:17.301" v="10" actId="207"/>
          <ac:spMkLst>
            <pc:docMk/>
            <pc:sldMk cId="71529007" sldId="256"/>
            <ac:spMk id="19" creationId="{7E9B1B42-8206-904B-AAF0-BDEF6520D236}"/>
          </ac:spMkLst>
        </pc:spChg>
        <pc:spChg chg="mod">
          <ac:chgData name="中田 みっちゃん" userId="1de78d414e138fc9" providerId="LiveId" clId="{CDF2872B-774F-0F4F-B0CB-BFBF932267A2}" dt="2018-07-04T08:52:22.676" v="11" actId="207"/>
          <ac:spMkLst>
            <pc:docMk/>
            <pc:sldMk cId="71529007" sldId="256"/>
            <ac:spMk id="20" creationId="{A95AE3EC-AEAD-014F-9F4F-A2B3EC37CC37}"/>
          </ac:spMkLst>
        </pc:spChg>
        <pc:spChg chg="mod">
          <ac:chgData name="中田 みっちゃん" userId="1de78d414e138fc9" providerId="LiveId" clId="{CDF2872B-774F-0F4F-B0CB-BFBF932267A2}" dt="2018-07-04T08:52:56.365" v="16" actId="207"/>
          <ac:spMkLst>
            <pc:docMk/>
            <pc:sldMk cId="71529007" sldId="256"/>
            <ac:spMk id="21" creationId="{34F46236-0DF3-F144-A925-A458ED47DE48}"/>
          </ac:spMkLst>
        </pc:spChg>
        <pc:spChg chg="mod">
          <ac:chgData name="中田 みっちゃん" userId="1de78d414e138fc9" providerId="LiveId" clId="{CDF2872B-774F-0F4F-B0CB-BFBF932267A2}" dt="2018-07-04T08:52:37.686" v="13" actId="207"/>
          <ac:spMkLst>
            <pc:docMk/>
            <pc:sldMk cId="71529007" sldId="256"/>
            <ac:spMk id="22" creationId="{C460DF84-3BD4-7443-9528-E099E01AAE9F}"/>
          </ac:spMkLst>
        </pc:spChg>
        <pc:spChg chg="mod">
          <ac:chgData name="中田 みっちゃん" userId="1de78d414e138fc9" providerId="LiveId" clId="{CDF2872B-774F-0F4F-B0CB-BFBF932267A2}" dt="2018-07-04T08:52:34.829" v="12" actId="207"/>
          <ac:spMkLst>
            <pc:docMk/>
            <pc:sldMk cId="71529007" sldId="256"/>
            <ac:spMk id="26" creationId="{CC652FB8-5171-F049-BFD9-6098372A45CE}"/>
          </ac:spMkLst>
        </pc:spChg>
        <pc:grpChg chg="mod">
          <ac:chgData name="中田 みっちゃん" userId="1de78d414e138fc9" providerId="LiveId" clId="{CDF2872B-774F-0F4F-B0CB-BFBF932267A2}" dt="2018-07-04T07:43:54.132" v="7" actId="207"/>
          <ac:grpSpMkLst>
            <pc:docMk/>
            <pc:sldMk cId="71529007" sldId="256"/>
            <ac:grpSpMk id="29" creationId="{6D43FD7D-4FA3-3B44-997C-62554FF3465B}"/>
          </ac:grpSpMkLst>
        </pc:grpChg>
        <pc:picChg chg="add del mod">
          <ac:chgData name="中田 みっちゃん" userId="1de78d414e138fc9" providerId="LiveId" clId="{CDF2872B-774F-0F4F-B0CB-BFBF932267A2}" dt="2018-07-04T08:53:20.495" v="20" actId="478"/>
          <ac:picMkLst>
            <pc:docMk/>
            <pc:sldMk cId="71529007" sldId="256"/>
            <ac:picMk id="4" creationId="{B2D4CA4D-38C6-2349-AD10-23969947203C}"/>
          </ac:picMkLst>
        </pc:picChg>
        <pc:picChg chg="mod">
          <ac:chgData name="中田 みっちゃん" userId="1de78d414e138fc9" providerId="LiveId" clId="{CDF2872B-774F-0F4F-B0CB-BFBF932267A2}" dt="2018-07-04T08:52:48.421" v="15" actId="14100"/>
          <ac:picMkLst>
            <pc:docMk/>
            <pc:sldMk cId="71529007" sldId="256"/>
            <ac:picMk id="25" creationId="{24722DD8-53F9-CA43-9AB9-DDC71E32718D}"/>
          </ac:picMkLst>
        </pc:picChg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4038663849" sldId="257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1287402001" sldId="258"/>
        </pc:sldMkLst>
      </pc:sldChg>
      <pc:sldChg chg="add del">
        <pc:chgData name="中田 みっちゃん" userId="1de78d414e138fc9" providerId="LiveId" clId="{CDF2872B-774F-0F4F-B0CB-BFBF932267A2}" dt="2018-07-04T08:53:14.142" v="18"/>
        <pc:sldMkLst>
          <pc:docMk/>
          <pc:sldMk cId="62798243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695771-6576-A049-A986-C0F5AC983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1AC7067-0F5D-5249-B388-DB611054A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EE5F9E-1F3C-FC40-B320-E11D9A62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E55346-293B-4C44-9F59-68C4454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30387C-187B-944A-B8FA-69953E1D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01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F850D-02D0-4046-9FC3-4A4F8147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D9A4E5-7D60-2A48-AF9D-27191FB19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976B6-B05A-8247-928A-C450EECB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E417AC-21B0-3C44-9D0D-FCA05308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EB5A5D-CC56-364C-A93B-D3531C7C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445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2B8105-F21B-A749-AAAC-07A2FBEB6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5832D7-B783-CE4C-90AB-C6630C6E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7835CA-B0DD-EB4F-8FB4-D426002D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03CEF0-DDE1-7848-B0C9-3C9A3758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151F97-CD2E-CE4F-971F-9A0336CC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2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F1BCD7-1257-BA45-B216-6B31D583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65955A-3E47-CC48-918C-714345B3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A3A934-8E7F-E346-BB28-5613A19E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8B79B5-C81E-2047-9BB8-1758D6F2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0B899B-664D-494F-AF07-7E880BE0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3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14B880-EBBF-A44F-B2DB-3BE0B5C9F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1F2199-63D0-6B4A-A34F-CA625C7F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A8DEC8-3CF8-6D45-8B35-E115F5B4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58F11F-2754-984C-BC61-CE970F5C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63C4D6-AE4D-8548-B643-F6249D9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81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E3B3EF-8890-2347-9C07-27BF4282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D9286-F14B-6347-926C-16D644805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4DF8BC-EB61-4042-B402-A6877099B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5EB070-6855-9F44-82DD-A34CBCA3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7E20E5-3640-EA49-AF97-EFAC4D0C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552314-E6F3-CC4F-B720-8E919CA6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0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09AADA-ECDD-AF4B-B29B-442E7875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EC796-A004-5544-A5A9-A609A3F25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5AB07A-24F6-D04D-AB85-399AD92A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8DC2DC2-6870-324A-8580-570EDEF5B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95B3BB5-E268-CB41-9B53-6D2D5F10E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38FEAE0-61FC-1349-8D40-C9285CFE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54DDEA4-3793-684F-BD4A-C010EA9E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690DF4B-3D27-EC4F-8190-FBF424EB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71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D9795-7B19-0B44-92F0-6E04CFF1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82696EE-E41E-9D41-970F-69265076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3B0073-CC89-D64F-B00A-BD0C6869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2D0515-2DB8-1741-ACF0-A55A6743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0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01BE5D-C50D-4A45-9E84-C809C814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2352D6-2267-CD41-809E-D65BAA73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8323E2-88C4-104E-BCE2-D5AE21D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51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490C3-4D71-0141-9D52-7C078EE6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333046-83D4-6B49-BC71-2013B82C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11EA4E-1F2A-B942-931A-52463B7A6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3FF1F4-2B10-2A41-9CE0-128677B9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0689B6-8CEE-E34E-9DAA-82C18C8C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76EB97-C0C5-294E-AAC8-D1382EA4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97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826C8C-C387-C04C-8903-0B7E3A13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561B38-74F1-4543-9EA8-1920CDAE5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718CD2-6900-5546-B620-58C0526B5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228D23-46ED-DE4A-95BE-3045DD6F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6F7B0-1035-B649-9EB0-6177F8CD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79D9BD-87DB-A94F-964C-FE6A7908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1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3626CE-AB5C-BC4D-AF11-531B0077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839B7C-2878-1A49-8C20-0203F6A03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63F46C-2E41-7444-97EB-7C575064F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4951-5A69-D74B-8CE0-75792A46E05A}" type="datetimeFigureOut">
              <a:rPr kumimoji="1" lang="ja-JP" altLang="en-US" smtClean="0"/>
              <a:t>2018/7/23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31F424-0E57-9543-A6AA-AABFC5639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95B2A4-278D-E740-9872-466812E3C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EF08A-C596-5A46-9398-A1E0AD6CE1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54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CA453F24-3984-6446-BA4B-23DE75572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9C8D797-871A-1F46-A9A3-CECBA0BE6B5A}"/>
              </a:ext>
            </a:extLst>
          </p:cNvPr>
          <p:cNvGrpSpPr>
            <a:grpSpLocks noChangeAspect="1"/>
          </p:cNvGrpSpPr>
          <p:nvPr/>
        </p:nvGrpSpPr>
        <p:grpSpPr>
          <a:xfrm>
            <a:off x="1914318" y="324370"/>
            <a:ext cx="1551778" cy="432000"/>
            <a:chOff x="1914318" y="324370"/>
            <a:chExt cx="1519614" cy="423046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EB19614-68F9-CC41-BF97-C19177ADB578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6" name="角丸四角形 5">
                <a:extLst>
                  <a:ext uri="{FF2B5EF4-FFF2-40B4-BE49-F238E27FC236}">
                    <a16:creationId xmlns:a16="http://schemas.microsoft.com/office/drawing/2014/main" id="{B93FA892-1EEE-D043-B292-BEFC30292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rgbClr val="3DA8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1BDFC3B4-2D69-1F43-8C6B-4144491A601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solidFill>
                <a:srgbClr val="24A2B7"/>
              </a:solidFill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7853E3A-849F-D94C-BB21-D6584E33F442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3E648C4-BF82-314F-AC80-7C841B2E01BE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6FABE35-236B-8247-85C5-1C3EE5CFF074}"/>
              </a:ext>
            </a:extLst>
          </p:cNvPr>
          <p:cNvGrpSpPr>
            <a:grpSpLocks noChangeAspect="1"/>
          </p:cNvGrpSpPr>
          <p:nvPr/>
        </p:nvGrpSpPr>
        <p:grpSpPr>
          <a:xfrm>
            <a:off x="3622603" y="324370"/>
            <a:ext cx="1551778" cy="432000"/>
            <a:chOff x="1914318" y="324370"/>
            <a:chExt cx="1519614" cy="423046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860AB437-612A-194E-93E4-A77CFB2AF7C3}"/>
                </a:ext>
              </a:extLst>
            </p:cNvPr>
            <p:cNvGrpSpPr/>
            <p:nvPr/>
          </p:nvGrpSpPr>
          <p:grpSpPr>
            <a:xfrm rot="20281576">
              <a:off x="2344542" y="324370"/>
              <a:ext cx="380233" cy="400110"/>
              <a:chOff x="2343918" y="327582"/>
              <a:chExt cx="380233" cy="400110"/>
            </a:xfrm>
          </p:grpSpPr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7B8503B0-5744-8249-833B-0EBCBA226D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3667" y="372019"/>
                <a:ext cx="304812" cy="3048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8B5E5ED-A125-D645-B2F4-111FBFBE9244}"/>
                  </a:ext>
                </a:extLst>
              </p:cNvPr>
              <p:cNvSpPr/>
              <p:nvPr/>
            </p:nvSpPr>
            <p:spPr>
              <a:xfrm>
                <a:off x="2343918" y="327582"/>
                <a:ext cx="38023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ja-JP" sz="2000" b="1" cap="none" spc="0" dirty="0">
                    <a:ln w="0"/>
                    <a:solidFill>
                      <a:srgbClr val="3DA8A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merican Typewriter" panose="02090604020004020304" pitchFamily="18" charset="0"/>
                  </a:rPr>
                  <a:t>R</a:t>
                </a:r>
              </a:p>
            </p:txBody>
          </p:sp>
        </p:grp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7405836E-AEEB-014C-831E-852DAEFABED8}"/>
                </a:ext>
              </a:extLst>
            </p:cNvPr>
            <p:cNvSpPr/>
            <p:nvPr/>
          </p:nvSpPr>
          <p:spPr>
            <a:xfrm>
              <a:off x="1914318" y="347306"/>
              <a:ext cx="4933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  <a:ea typeface="Hiragino Kaku Gothic Std W8" panose="020B0800000000000000" pitchFamily="34" charset="-128"/>
                </a:rPr>
                <a:t>PC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848C035-33DC-AC42-BB0D-F1C4B96B7257}"/>
                </a:ext>
              </a:extLst>
            </p:cNvPr>
            <p:cNvSpPr/>
            <p:nvPr/>
          </p:nvSpPr>
          <p:spPr>
            <a:xfrm>
              <a:off x="2560970" y="324370"/>
              <a:ext cx="87296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ja-JP" sz="2000" b="1" cap="none" spc="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obin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ndale Mono" panose="020B0509000000000004" pitchFamily="49" charset="0"/>
                </a:rPr>
                <a:t>  </a:t>
              </a:r>
              <a:r>
                <a:rPr lang="en-US" altLang="ja-JP" sz="20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</a:t>
              </a:r>
            </a:p>
          </p:txBody>
        </p:sp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9B1B42-8206-904B-AAF0-BDEF6520D236}"/>
              </a:ext>
            </a:extLst>
          </p:cNvPr>
          <p:cNvSpPr/>
          <p:nvPr/>
        </p:nvSpPr>
        <p:spPr>
          <a:xfrm>
            <a:off x="1524000" y="1122363"/>
            <a:ext cx="2758942" cy="2035277"/>
          </a:xfrm>
          <a:prstGeom prst="rect">
            <a:avLst/>
          </a:prstGeom>
          <a:solidFill>
            <a:srgbClr val="24A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95AE3EC-AEAD-014F-9F4F-A2B3EC37CC37}"/>
              </a:ext>
            </a:extLst>
          </p:cNvPr>
          <p:cNvSpPr/>
          <p:nvPr/>
        </p:nvSpPr>
        <p:spPr>
          <a:xfrm>
            <a:off x="1705644" y="1180167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安心の国内生産</a:t>
            </a:r>
            <a:endParaRPr lang="ja-JP" altLang="en-US" sz="24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4F46236-0DF3-F144-A925-A458ED47DE48}"/>
              </a:ext>
            </a:extLst>
          </p:cNvPr>
          <p:cNvSpPr/>
          <p:nvPr/>
        </p:nvSpPr>
        <p:spPr>
          <a:xfrm>
            <a:off x="1699293" y="1669624"/>
            <a:ext cx="23839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2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国内で開発から生産まで</a:t>
            </a:r>
            <a:endParaRPr lang="en-US" altLang="ja-JP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lang="ja-JP" altLang="en-US" sz="1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一貫して行い、高品質な製品を</a:t>
            </a:r>
            <a:endParaRPr lang="en-US" altLang="ja-JP" sz="1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  <a:p>
            <a:pPr algn="ctr"/>
            <a:r>
              <a:rPr lang="ja-JP" altLang="en-US" sz="12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リーズナブルにご提供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0B0241D0-83A1-A147-A020-EEDED7C0DBAB}"/>
              </a:ext>
            </a:extLst>
          </p:cNvPr>
          <p:cNvGrpSpPr/>
          <p:nvPr/>
        </p:nvGrpSpPr>
        <p:grpSpPr>
          <a:xfrm>
            <a:off x="2314224" y="2621864"/>
            <a:ext cx="1185563" cy="516826"/>
            <a:chOff x="1925720" y="2613770"/>
            <a:chExt cx="1185563" cy="516826"/>
          </a:xfrm>
          <a:noFill/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24722DD8-53F9-CA43-9AB9-DDC71E327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 flipH="1">
              <a:off x="2247658" y="2613770"/>
              <a:ext cx="516826" cy="516826"/>
            </a:xfrm>
            <a:prstGeom prst="rect">
              <a:avLst/>
            </a:prstGeom>
            <a:grpFill/>
          </p:spPr>
        </p:pic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C652FB8-5171-F049-BFD9-6098372A45CE}"/>
                </a:ext>
              </a:extLst>
            </p:cNvPr>
            <p:cNvSpPr/>
            <p:nvPr/>
          </p:nvSpPr>
          <p:spPr>
            <a:xfrm>
              <a:off x="2618840" y="2645740"/>
              <a:ext cx="492443" cy="461665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40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京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C460DF84-3BD4-7443-9528-E099E01AAE9F}"/>
                </a:ext>
              </a:extLst>
            </p:cNvPr>
            <p:cNvSpPr/>
            <p:nvPr/>
          </p:nvSpPr>
          <p:spPr>
            <a:xfrm>
              <a:off x="1925720" y="2654387"/>
              <a:ext cx="492443" cy="461665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400" cap="none" spc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GPSoeiKakugothicUB" panose="020B0900000000000000" pitchFamily="34" charset="-128"/>
                  <a:ea typeface="HGPSoeiKakugothicUB" panose="020B0900000000000000" pitchFamily="34" charset="-128"/>
                </a:rPr>
                <a:t>東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37CDD9-6FB0-7D4E-9AE0-7B71AD23F0C5}"/>
              </a:ext>
            </a:extLst>
          </p:cNvPr>
          <p:cNvSpPr/>
          <p:nvPr/>
        </p:nvSpPr>
        <p:spPr>
          <a:xfrm>
            <a:off x="2282787" y="2380930"/>
            <a:ext cx="12170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TRUST</a:t>
            </a:r>
            <a:endParaRPr lang="ja-JP" altLang="en-US" sz="200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023E26-51D3-0F42-BD3B-737EA5AFE562}"/>
              </a:ext>
            </a:extLst>
          </p:cNvPr>
          <p:cNvSpPr>
            <a:spLocks noChangeAspect="1"/>
          </p:cNvSpPr>
          <p:nvPr/>
        </p:nvSpPr>
        <p:spPr>
          <a:xfrm>
            <a:off x="-6636386" y="1239052"/>
            <a:ext cx="18010022" cy="409781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66B5E54-CADA-5A4E-B1BF-ACEDDC92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1836" y="0"/>
            <a:ext cx="15035472" cy="100308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1719EC4-8B0F-1347-9350-F029A6E0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942" y="1660142"/>
            <a:ext cx="5835867" cy="54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C24EAC4-1BD4-9042-A464-38E1510C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3327" b="21067"/>
          <a:stretch/>
        </p:blipFill>
        <p:spPr>
          <a:xfrm>
            <a:off x="992168" y="838146"/>
            <a:ext cx="12192000" cy="39692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59D9AD5-468A-784D-933A-8EFF94B0D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25989" b="25211"/>
          <a:stretch/>
        </p:blipFill>
        <p:spPr>
          <a:xfrm>
            <a:off x="595126" y="6147784"/>
            <a:ext cx="12192000" cy="396928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DFABCE5-69D0-CB40-9CFB-3BE11C2D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25" y="1098542"/>
            <a:ext cx="3699296" cy="344849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A30012-EBB2-8A4F-B6D6-25EAE642A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735" y="6579236"/>
            <a:ext cx="3684731" cy="31063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4D26AB8-6D44-D541-89C4-5141CF4479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44" t="9168" r="6956" b="36722"/>
          <a:stretch/>
        </p:blipFill>
        <p:spPr>
          <a:xfrm>
            <a:off x="595126" y="10347960"/>
            <a:ext cx="12192000" cy="396928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CBB709-BA42-6B45-823B-9C60FD43BC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183" b="16815"/>
          <a:stretch/>
        </p:blipFill>
        <p:spPr>
          <a:xfrm>
            <a:off x="7365429" y="10963519"/>
            <a:ext cx="5226621" cy="288602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6E3E3F-181E-6547-A7EE-265FEDC750AD}"/>
              </a:ext>
            </a:extLst>
          </p:cNvPr>
          <p:cNvSpPr/>
          <p:nvPr/>
        </p:nvSpPr>
        <p:spPr>
          <a:xfrm>
            <a:off x="11952744" y="13087817"/>
            <a:ext cx="163056" cy="321045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8FD5A65-8409-4145-BF67-D7E5C1F4CF34}"/>
              </a:ext>
            </a:extLst>
          </p:cNvPr>
          <p:cNvSpPr/>
          <p:nvPr/>
        </p:nvSpPr>
        <p:spPr>
          <a:xfrm>
            <a:off x="9847135" y="8610600"/>
            <a:ext cx="112653" cy="94129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D40812A-FC1B-E44A-8318-329E77D899C2}"/>
              </a:ext>
            </a:extLst>
          </p:cNvPr>
          <p:cNvSpPr/>
          <p:nvPr/>
        </p:nvSpPr>
        <p:spPr>
          <a:xfrm>
            <a:off x="3848100" y="3276600"/>
            <a:ext cx="24130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0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C24EAC4-1BD4-9042-A464-38E1510C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27" b="21067"/>
          <a:stretch/>
        </p:blipFill>
        <p:spPr>
          <a:xfrm>
            <a:off x="992168" y="838146"/>
            <a:ext cx="12192000" cy="396928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A30012-EBB2-8A4F-B6D6-25EAE642A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57" y="1269598"/>
            <a:ext cx="3684731" cy="3106383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AC282E9-5367-204C-9470-0EC98AFFE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6" y="5590620"/>
            <a:ext cx="8890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3E2C0CF-EFC2-8846-87B7-2E00829F0BD3}"/>
              </a:ext>
            </a:extLst>
          </p:cNvPr>
          <p:cNvSpPr/>
          <p:nvPr/>
        </p:nvSpPr>
        <p:spPr>
          <a:xfrm>
            <a:off x="-1369123" y="4612014"/>
            <a:ext cx="11340662" cy="382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9227B9-B296-264F-8251-6F5A725B000E}"/>
              </a:ext>
            </a:extLst>
          </p:cNvPr>
          <p:cNvSpPr/>
          <p:nvPr/>
        </p:nvSpPr>
        <p:spPr>
          <a:xfrm>
            <a:off x="-373736" y="379708"/>
            <a:ext cx="13147627" cy="2797445"/>
          </a:xfrm>
          <a:prstGeom prst="roundRect">
            <a:avLst>
              <a:gd name="adj" fmla="val 3309"/>
            </a:avLst>
          </a:prstGeom>
          <a:solidFill>
            <a:srgbClr val="24A2B7"/>
          </a:solidFill>
          <a:ln w="2952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03SmartFontUI" panose="02000600000000000000" pitchFamily="2" charset="-128"/>
              <a:ea typeface="03SmartFontUI" panose="02000600000000000000" pitchFamily="2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7F6A74D-A126-7E43-B153-2CCD7B0D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000" y1="68500" x2="48800" y2="69000"/>
                        <a14:foregroundMark x1="56600" y1="67500" x2="56600" y2="71000"/>
                        <a14:foregroundMark x1="67200" y1="69500" x2="67400" y2="75000"/>
                        <a14:foregroundMark x1="76800" y1="69500" x2="76800" y2="75500"/>
                        <a14:foregroundMark x1="80400" y1="70000" x2="82200" y2="70500"/>
                        <a14:foregroundMark x1="71200" y1="41500" x2="72600" y2="44000"/>
                        <a14:foregroundMark x1="63800" y1="38000" x2="63800" y2="40000"/>
                        <a14:foregroundMark x1="64600" y1="56500" x2="65600" y2="57500"/>
                        <a14:foregroundMark x1="74000" y1="56500" x2="75800" y2="55500"/>
                        <a14:foregroundMark x1="67400" y1="57000" x2="67400" y2="57000"/>
                        <a14:foregroundMark x1="69000" y1="56500" x2="69000" y2="56500"/>
                        <a14:foregroundMark x1="48200" y1="71500" x2="48200" y2="71500"/>
                        <a14:foregroundMark x1="48000" y1="71000" x2="48200" y2="73500"/>
                        <a14:foregroundMark x1="48267" y1="71000" x2="48400" y2="72000"/>
                        <a14:foregroundMark x1="48000" y1="69000" x2="48267" y2="71000"/>
                        <a14:foregroundMark x1="64800" y1="41500" x2="64800" y2="44000"/>
                        <a14:foregroundMark x1="65000" y1="40500" x2="64800" y2="48000"/>
                        <a14:backgroundMark x1="50600" y1="71000" x2="50600" y2="71000"/>
                        <a14:backgroundMark x1="68800" y1="67500" x2="68800" y2="67500"/>
                        <a14:backgroundMark x1="70000" y1="76000" x2="70000" y2="76000"/>
                        <a14:backgroundMark x1="65800" y1="40000" x2="65800" y2="40000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2112" y="1803406"/>
            <a:ext cx="3137490" cy="125499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E720F44-C223-9D49-BBC6-961C1B60C6E1}"/>
              </a:ext>
            </a:extLst>
          </p:cNvPr>
          <p:cNvSpPr/>
          <p:nvPr/>
        </p:nvSpPr>
        <p:spPr>
          <a:xfrm>
            <a:off x="46845" y="586417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4000" b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当社限定</a:t>
            </a:r>
            <a:endParaRPr lang="en-US" altLang="ja-JP" sz="4000" b="1" dirty="0">
              <a:ln>
                <a:solidFill>
                  <a:schemeClr val="bg1"/>
                </a:solidFill>
              </a:ln>
              <a:solidFill>
                <a:srgbClr val="C00000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4000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サービス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14F01AE-8AC7-9E43-97EF-5C974FAD336C}"/>
              </a:ext>
            </a:extLst>
          </p:cNvPr>
          <p:cNvSpPr/>
          <p:nvPr/>
        </p:nvSpPr>
        <p:spPr>
          <a:xfrm>
            <a:off x="2785035" y="532801"/>
            <a:ext cx="3038905" cy="249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1F5CF7C-9C51-A040-BAA1-19B02F0BD52E}"/>
              </a:ext>
            </a:extLst>
          </p:cNvPr>
          <p:cNvSpPr/>
          <p:nvPr/>
        </p:nvSpPr>
        <p:spPr>
          <a:xfrm>
            <a:off x="2986175" y="724205"/>
            <a:ext cx="2625664" cy="2106777"/>
          </a:xfrm>
          <a:prstGeom prst="rect">
            <a:avLst/>
          </a:prstGeom>
          <a:solidFill>
            <a:schemeClr val="bg1"/>
          </a:solidFill>
          <a:ln w="152400">
            <a:solidFill>
              <a:srgbClr val="24A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b="1" dirty="0">
              <a:latin typeface="03SmartFontUI" panose="02000600000000000000" pitchFamily="2" charset="-128"/>
              <a:ea typeface="03SmartFontUI" panose="02000600000000000000" pitchFamily="2" charset="-128"/>
            </a:endParaRPr>
          </a:p>
          <a:p>
            <a:pPr algn="ctr"/>
            <a:r>
              <a:rPr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業界</a:t>
            </a:r>
            <a:r>
              <a:rPr lang="ja-JP" altLang="en-US" sz="2400" b="1">
                <a:solidFill>
                  <a:srgbClr val="C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初</a:t>
            </a:r>
            <a:r>
              <a:rPr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！</a:t>
            </a:r>
            <a:endParaRPr lang="en-US" altLang="ja-JP" sz="24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各パーツの</a:t>
            </a:r>
            <a:endParaRPr lang="en-US" altLang="ja-JP" sz="24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製造メーカ</a:t>
            </a:r>
            <a:endParaRPr lang="en-US" altLang="ja-JP" sz="24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公開制度導入</a:t>
            </a:r>
            <a:endParaRPr kumimoji="1" lang="ja-JP" altLang="en-US" sz="2400" b="1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59AEAFD-7787-6548-BC4C-1ED0FE4DCCC0}"/>
              </a:ext>
            </a:extLst>
          </p:cNvPr>
          <p:cNvSpPr/>
          <p:nvPr/>
        </p:nvSpPr>
        <p:spPr>
          <a:xfrm>
            <a:off x="288436" y="3889174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3SmartFontUI" panose="02000600000000000000" pitchFamily="2" charset="-128"/>
                <a:ea typeface="03SmartFontUI" panose="02000600000000000000" pitchFamily="2" charset="-128"/>
              </a:rPr>
              <a:t>京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F26A6BB-E864-BB4D-910C-8661EF4D36BB}"/>
              </a:ext>
            </a:extLst>
          </p:cNvPr>
          <p:cNvSpPr/>
          <p:nvPr/>
        </p:nvSpPr>
        <p:spPr>
          <a:xfrm>
            <a:off x="-404684" y="3897821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8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3SmartFontUI" panose="02000600000000000000" pitchFamily="2" charset="-128"/>
                <a:ea typeface="03SmartFontUI" panose="02000600000000000000" pitchFamily="2" charset="-128"/>
              </a:rPr>
              <a:t>東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15F5B1C-65F9-0D49-A207-247342DC460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H="1">
            <a:off x="90246" y="3861178"/>
            <a:ext cx="516826" cy="516826"/>
          </a:xfrm>
          <a:prstGeom prst="rect">
            <a:avLst/>
          </a:prstGeom>
          <a:noFill/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91DB874-963D-8244-98D0-707713DD54A9}"/>
              </a:ext>
            </a:extLst>
          </p:cNvPr>
          <p:cNvSpPr/>
          <p:nvPr/>
        </p:nvSpPr>
        <p:spPr>
          <a:xfrm>
            <a:off x="-199377" y="3743884"/>
            <a:ext cx="10005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3SmartFontUI" panose="02000600000000000000" pitchFamily="2" charset="-128"/>
                <a:ea typeface="03SmartFontUI" panose="02000600000000000000" pitchFamily="2" charset="-128"/>
              </a:rPr>
              <a:t>TRUST</a:t>
            </a:r>
            <a:endParaRPr lang="ja-JP" altLang="en-US" sz="2000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03SmartFontUI" panose="02000600000000000000" pitchFamily="2" charset="-128"/>
              <a:ea typeface="03SmartFontUI" panose="02000600000000000000" pitchFamily="2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20A462B-B68E-8E48-8D4C-E8EA83333EC2}"/>
              </a:ext>
            </a:extLst>
          </p:cNvPr>
          <p:cNvSpPr/>
          <p:nvPr/>
        </p:nvSpPr>
        <p:spPr>
          <a:xfrm>
            <a:off x="6128350" y="532801"/>
            <a:ext cx="3038905" cy="249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7A4592B-2D6A-7E4F-B4C4-545617FF9781}"/>
              </a:ext>
            </a:extLst>
          </p:cNvPr>
          <p:cNvSpPr/>
          <p:nvPr/>
        </p:nvSpPr>
        <p:spPr>
          <a:xfrm>
            <a:off x="9471665" y="532801"/>
            <a:ext cx="3038905" cy="2491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4684CC-82B0-0842-BCFD-DB8FC0B25634}"/>
              </a:ext>
            </a:extLst>
          </p:cNvPr>
          <p:cNvSpPr/>
          <p:nvPr/>
        </p:nvSpPr>
        <p:spPr>
          <a:xfrm>
            <a:off x="6338846" y="721662"/>
            <a:ext cx="2617914" cy="2106777"/>
          </a:xfrm>
          <a:prstGeom prst="rect">
            <a:avLst/>
          </a:prstGeom>
          <a:solidFill>
            <a:schemeClr val="bg1"/>
          </a:solidFill>
          <a:ln w="152400">
            <a:solidFill>
              <a:srgbClr val="24A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b="1" dirty="0">
              <a:latin typeface="03SmartFontUI" panose="02000600000000000000" pitchFamily="2" charset="-128"/>
              <a:ea typeface="03SmartFontUI" panose="02000600000000000000" pitchFamily="2" charset="-128"/>
            </a:endParaRPr>
          </a:p>
          <a:p>
            <a:pPr algn="ctr"/>
            <a:r>
              <a:rPr lang="ja-JP" altLang="en-US" sz="21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自己組み立て</a:t>
            </a:r>
            <a:endParaRPr lang="en-US" altLang="ja-JP" sz="21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21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可能！</a:t>
            </a:r>
            <a:endParaRPr lang="en-US" altLang="ja-JP" sz="21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21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組み立て不要時</a:t>
            </a:r>
            <a:endParaRPr lang="en-US" altLang="ja-JP" sz="21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lang="ja-JP" altLang="en-US" sz="2100" b="1">
                <a:solidFill>
                  <a:srgbClr val="C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大幅</a:t>
            </a:r>
            <a:r>
              <a:rPr lang="ja-JP" altLang="en-US" sz="21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値引き</a:t>
            </a:r>
            <a:endParaRPr lang="en-US" altLang="ja-JP" sz="21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2784D91-8837-C242-A9F2-D0118124BA46}"/>
              </a:ext>
            </a:extLst>
          </p:cNvPr>
          <p:cNvSpPr/>
          <p:nvPr/>
        </p:nvSpPr>
        <p:spPr>
          <a:xfrm>
            <a:off x="9704239" y="721662"/>
            <a:ext cx="2599788" cy="2106777"/>
          </a:xfrm>
          <a:prstGeom prst="rect">
            <a:avLst/>
          </a:prstGeom>
          <a:solidFill>
            <a:schemeClr val="bg1"/>
          </a:solidFill>
          <a:ln w="152400">
            <a:solidFill>
              <a:srgbClr val="24A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2100" b="1" dirty="0">
              <a:latin typeface="03SmartFontUI" panose="02000600000000000000" pitchFamily="2" charset="-128"/>
              <a:ea typeface="03SmartFontUI" panose="02000600000000000000" pitchFamily="2" charset="-128"/>
            </a:endParaRPr>
          </a:p>
          <a:p>
            <a:pPr algn="ctr"/>
            <a:r>
              <a:rPr kumimoji="1" lang="ja-JP" altLang="en-US" sz="21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９６時間で</a:t>
            </a:r>
            <a:endParaRPr kumimoji="1" lang="en-US" altLang="ja-JP" sz="21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kumimoji="1" lang="ja-JP" altLang="en-US" sz="21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修理完了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EA50807-92D5-8E40-BC21-E6F7571AF56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3917" y="1775050"/>
            <a:ext cx="914400" cy="914400"/>
          </a:xfrm>
          <a:prstGeom prst="rect">
            <a:avLst/>
          </a:prstGeom>
          <a:noFill/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2BA71D8-4A43-134C-B41C-BCA3A17EC5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3327" b="21067"/>
          <a:stretch/>
        </p:blipFill>
        <p:spPr>
          <a:xfrm>
            <a:off x="602184" y="3368126"/>
            <a:ext cx="12192000" cy="396928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935B28-8C21-5F42-8C0C-BF3247D3DE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8817" t="5185" r="9160" b="36994"/>
          <a:stretch/>
        </p:blipFill>
        <p:spPr>
          <a:xfrm>
            <a:off x="2785035" y="3736832"/>
            <a:ext cx="1095346" cy="10922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1E6FAFF-FB61-7E47-A7A7-0FB07604B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8523" y="3774083"/>
            <a:ext cx="1143000" cy="10922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741C3301-251C-B344-BAC5-92939903EB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403" y="4076083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47388</TotalTime>
  <Words>59</Words>
  <Application>Microsoft Macintosh PowerPoint</Application>
  <PresentationFormat>ワイド画面</PresentationFormat>
  <Paragraphs>31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5" baseType="lpstr">
      <vt:lpstr>03SmartFontUI</vt:lpstr>
      <vt:lpstr>HGPSoeiKakugothicUB</vt:lpstr>
      <vt:lpstr>Hiragino Kaku Gothic Pro W3</vt:lpstr>
      <vt:lpstr>Hiragino Kaku Gothic Std W8</vt:lpstr>
      <vt:lpstr>游ゴシック</vt:lpstr>
      <vt:lpstr>游ゴシック Light</vt:lpstr>
      <vt:lpstr>American Typewriter</vt:lpstr>
      <vt:lpstr>Andale Mono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中田 みっちゃん</dc:creator>
  <cp:lastModifiedBy>中田 みっちゃん</cp:lastModifiedBy>
  <cp:revision>27</cp:revision>
  <dcterms:created xsi:type="dcterms:W3CDTF">2018-06-26T06:07:12Z</dcterms:created>
  <dcterms:modified xsi:type="dcterms:W3CDTF">2018-08-06T04:09:15Z</dcterms:modified>
</cp:coreProperties>
</file>